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163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5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995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0468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868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1833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9126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278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38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628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255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16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7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07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768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1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415E62F-FF44-435F-9602-523BF4FF07E7}" type="datetimeFigureOut">
              <a:rPr lang="en-US" smtClean="0"/>
              <a:t>5/21/2022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120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  <p:sldLayoutId id="2147483911" r:id="rId14"/>
    <p:sldLayoutId id="2147483912" r:id="rId15"/>
    <p:sldLayoutId id="2147483913" r:id="rId16"/>
    <p:sldLayoutId id="214748391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13" Type="http://schemas.openxmlformats.org/officeDocument/2006/relationships/image" Target="../media/image10.png"/><Relationship Id="rId3" Type="http://schemas.openxmlformats.org/officeDocument/2006/relationships/audio" Target="../media/media1.mp3"/><Relationship Id="rId7" Type="http://schemas.openxmlformats.org/officeDocument/2006/relationships/audio" Target="../media/media3.mp3"/><Relationship Id="rId12" Type="http://schemas.openxmlformats.org/officeDocument/2006/relationships/image" Target="../media/image9.png"/><Relationship Id="rId2" Type="http://schemas.microsoft.com/office/2007/relationships/media" Target="../media/media1.mp3"/><Relationship Id="rId1" Type="http://schemas.openxmlformats.org/officeDocument/2006/relationships/vmlDrawing" Target="../drawings/vmlDrawing1.vml"/><Relationship Id="rId6" Type="http://schemas.microsoft.com/office/2007/relationships/media" Target="../media/media3.mp3"/><Relationship Id="rId11" Type="http://schemas.openxmlformats.org/officeDocument/2006/relationships/image" Target="../media/image7.emf"/><Relationship Id="rId5" Type="http://schemas.openxmlformats.org/officeDocument/2006/relationships/audio" Target="../media/media2.mp3"/><Relationship Id="rId10" Type="http://schemas.openxmlformats.org/officeDocument/2006/relationships/oleObject" Target="../embeddings/oleObject1.bin"/><Relationship Id="rId4" Type="http://schemas.microsoft.com/office/2007/relationships/media" Target="../media/media2.mp3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Chells/CPSC-393-Projec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58014-FBF2-67FC-C6CC-02AE85C8DB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Music Generation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B44A2-7D01-2249-D87F-AFEE55F609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Daniel Chelling</a:t>
            </a:r>
          </a:p>
        </p:txBody>
      </p:sp>
    </p:spTree>
    <p:extLst>
      <p:ext uri="{BB962C8B-B14F-4D97-AF65-F5344CB8AC3E}">
        <p14:creationId xmlns:p14="http://schemas.microsoft.com/office/powerpoint/2010/main" val="3929695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D8653-BA8F-75C8-B93C-FD4CF0866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/>
          <a:lstStyle/>
          <a:p>
            <a:r>
              <a:rPr lang="en-US" dirty="0"/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776535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BF1D3-A104-4741-C22E-E3769C38D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/>
          <a:lstStyle/>
          <a:p>
            <a:r>
              <a:rPr lang="en-US" dirty="0"/>
              <a:t>Project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2D393-7045-9452-E650-B4B2FBB29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314450"/>
            <a:ext cx="10018713" cy="3124201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Utilizing recurrent neural net architecture to create original music based on multiple datasets making a Midi -&gt; Midi model.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3B242A-391D-A2E4-DB6E-B157FA786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164" y="4448177"/>
            <a:ext cx="3703836" cy="2410333"/>
          </a:xfrm>
          <a:prstGeom prst="rect">
            <a:avLst/>
          </a:prstGeom>
        </p:spPr>
      </p:pic>
      <p:pic>
        <p:nvPicPr>
          <p:cNvPr id="2050" name="Picture 2" descr="What are MIDI files and how to use them? - Jacob's Piano">
            <a:extLst>
              <a:ext uri="{FF2B5EF4-FFF2-40B4-BE49-F238E27FC236}">
                <a16:creationId xmlns:a16="http://schemas.microsoft.com/office/drawing/2014/main" id="{EFF4B7D0-7DA5-05FE-49BA-7ACAD7C52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45448"/>
            <a:ext cx="5000092" cy="2812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40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A4B33-9B28-3F46-5201-3101DE9E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4F61A-395E-F6B9-85BD-356250023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95574"/>
            <a:ext cx="10018713" cy="4162426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MUSNET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 Model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Midi Files encoded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as pitch, volume,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instrument in one token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Midi -&gt; Audio/Midi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JukeBox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Raw audio + Lyrics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 -&gt; CNNs -&gt; Transformer -&gt; CNNs -&gt; Gen Audio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MAESTRO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Audio-Midi-Audio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059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AB03E-78A3-4695-F51B-B823101BF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8710" y="685800"/>
            <a:ext cx="4904314" cy="1752599"/>
          </a:xfrm>
        </p:spPr>
        <p:txBody>
          <a:bodyPr>
            <a:normAutofit/>
          </a:bodyPr>
          <a:lstStyle/>
          <a:p>
            <a:r>
              <a:rPr lang="en-US"/>
              <a:t>Dataset Explanation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97ECE-85E5-7F65-772A-00F49B5B6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8709" y="2666999"/>
            <a:ext cx="4904314" cy="3124201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MAESTRO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Classical Guitar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Metal/Rock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Irish Songs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Francisco </a:t>
            </a:r>
            <a:r>
              <a:rPr lang="en-US" sz="2000" dirty="0" err="1"/>
              <a:t>Tárrega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 descr="Calendar&#10;&#10;Description automatically generated">
            <a:extLst>
              <a:ext uri="{FF2B5EF4-FFF2-40B4-BE49-F238E27FC236}">
                <a16:creationId xmlns:a16="http://schemas.microsoft.com/office/drawing/2014/main" id="{9A8069D6-B445-BFB3-7EE0-255491070A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"/>
            <a:ext cx="6286500" cy="2268869"/>
          </a:xfrm>
          <a:prstGeom prst="rect">
            <a:avLst/>
          </a:prstGeom>
        </p:spPr>
      </p:pic>
      <p:pic>
        <p:nvPicPr>
          <p:cNvPr id="13" name="Picture 12" descr="Table&#10;&#10;Description automatically generated with medium confidence">
            <a:extLst>
              <a:ext uri="{FF2B5EF4-FFF2-40B4-BE49-F238E27FC236}">
                <a16:creationId xmlns:a16="http://schemas.microsoft.com/office/drawing/2014/main" id="{B651B457-DCA7-813D-FDC9-35FF28088C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4201"/>
            <a:ext cx="6286500" cy="2273640"/>
          </a:xfrm>
          <a:prstGeom prst="rect">
            <a:avLst/>
          </a:prstGeom>
        </p:spPr>
      </p:pic>
      <p:pic>
        <p:nvPicPr>
          <p:cNvPr id="1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B260775-1696-CBB6-E791-B7B6EB7D9E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" y="2293461"/>
            <a:ext cx="6279413" cy="227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644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43144-86FD-1F68-5001-72A9BBE1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4E3AA-902E-0E01-60E0-7855A0157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40995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each song into array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Ignore the time and keep it constant (all quarter notes)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Chords as one string of notes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mapping function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Data and One-Hot Encode</a:t>
            </a:r>
          </a:p>
        </p:txBody>
      </p:sp>
    </p:spTree>
    <p:extLst>
      <p:ext uri="{BB962C8B-B14F-4D97-AF65-F5344CB8AC3E}">
        <p14:creationId xmlns:p14="http://schemas.microsoft.com/office/powerpoint/2010/main" val="3356454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DE96F-91AA-3D10-E412-79007F811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B527C-C545-2E0A-47B4-5629ED2CC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LSTM Layers (using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CuDNNLSTM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Dropout at 30%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Dense Layer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Checkpoints every Epoch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Activation </a:t>
            </a:r>
          </a:p>
        </p:txBody>
      </p:sp>
    </p:spTree>
    <p:extLst>
      <p:ext uri="{BB962C8B-B14F-4D97-AF65-F5344CB8AC3E}">
        <p14:creationId xmlns:p14="http://schemas.microsoft.com/office/powerpoint/2010/main" val="2043393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32F7-EDB3-9BF3-615D-AF5C8DA24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405" y="-50800"/>
            <a:ext cx="10018713" cy="1752599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test_output5(Guitar)">
            <a:hlinkClick r:id="" action="ppaction://media"/>
            <a:extLst>
              <a:ext uri="{FF2B5EF4-FFF2-40B4-BE49-F238E27FC236}">
                <a16:creationId xmlns:a16="http://schemas.microsoft.com/office/drawing/2014/main" id="{43EAFFAB-1AF3-69D3-AA86-1535D1AA1FCA}"/>
              </a:ext>
            </a:extLst>
          </p:cNvPr>
          <p:cNvPicPr>
            <a:picLocks noGrp="1" noChangeAspect="1"/>
          </p:cNvPicPr>
          <p:nvPr>
            <p:ph idx="1"/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5628" y="330200"/>
            <a:ext cx="609600" cy="609600"/>
          </a:xfrm>
        </p:spPr>
      </p:pic>
      <p:pic>
        <p:nvPicPr>
          <p:cNvPr id="5" name="test_output6(Electric Model49)">
            <a:hlinkClick r:id="" action="ppaction://media"/>
            <a:extLst>
              <a:ext uri="{FF2B5EF4-FFF2-40B4-BE49-F238E27FC236}">
                <a16:creationId xmlns:a16="http://schemas.microsoft.com/office/drawing/2014/main" id="{F99E15EA-2121-BDEE-014E-1776E210124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680575" y="330200"/>
            <a:ext cx="609600" cy="609600"/>
          </a:xfrm>
          <a:prstGeom prst="rect">
            <a:avLst/>
          </a:prstGeom>
        </p:spPr>
      </p:pic>
      <p:pic>
        <p:nvPicPr>
          <p:cNvPr id="6" name="test_output(Tarrega model 67)">
            <a:hlinkClick r:id="" action="ppaction://media"/>
            <a:extLst>
              <a:ext uri="{FF2B5EF4-FFF2-40B4-BE49-F238E27FC236}">
                <a16:creationId xmlns:a16="http://schemas.microsoft.com/office/drawing/2014/main" id="{982A9A90-5A75-CD12-0E5B-D192439112FD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1712" y="330200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5CEDB3-6AAC-D4F3-4CA4-6926E3959627}"/>
              </a:ext>
            </a:extLst>
          </p:cNvPr>
          <p:cNvSpPr txBox="1"/>
          <p:nvPr/>
        </p:nvSpPr>
        <p:spPr>
          <a:xfrm>
            <a:off x="7848600" y="1057275"/>
            <a:ext cx="4191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Classical Guitar Model        Metal Model                  </a:t>
            </a:r>
            <a:r>
              <a:rPr lang="en-US" sz="1200" dirty="0" err="1"/>
              <a:t>Tárrega</a:t>
            </a:r>
            <a:r>
              <a:rPr lang="en-US" sz="1200" dirty="0"/>
              <a:t> Model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79EA75A-9309-7C5A-790E-6736A53172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770779"/>
              </p:ext>
            </p:extLst>
          </p:nvPr>
        </p:nvGraphicFramePr>
        <p:xfrm>
          <a:off x="400844" y="939800"/>
          <a:ext cx="3829050" cy="541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Acrobat Document" r:id="rId10" imgW="5667198" imgH="8020037" progId="Acrobat.Document.DC">
                  <p:embed/>
                </p:oleObj>
              </mc:Choice>
              <mc:Fallback>
                <p:oleObj name="Acrobat Document" r:id="rId10" imgW="5667198" imgH="8020037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00844" y="939800"/>
                        <a:ext cx="3829050" cy="541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 descr="Table&#10;&#10;Description automatically generated with medium confidence">
            <a:extLst>
              <a:ext uri="{FF2B5EF4-FFF2-40B4-BE49-F238E27FC236}">
                <a16:creationId xmlns:a16="http://schemas.microsoft.com/office/drawing/2014/main" id="{1D33B19B-ECEF-BED6-326C-51568227338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175" y="1320800"/>
            <a:ext cx="7743825" cy="2800711"/>
          </a:xfrm>
          <a:prstGeom prst="rect">
            <a:avLst/>
          </a:prstGeom>
        </p:spPr>
      </p:pic>
      <p:pic>
        <p:nvPicPr>
          <p:cNvPr id="13" name="Picture 12" descr="A picture containing table&#10;&#10;Description automatically generated">
            <a:extLst>
              <a:ext uri="{FF2B5EF4-FFF2-40B4-BE49-F238E27FC236}">
                <a16:creationId xmlns:a16="http://schemas.microsoft.com/office/drawing/2014/main" id="{15F1CA0B-D49E-139F-F650-5387564D19C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175" y="4092755"/>
            <a:ext cx="7743825" cy="280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52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5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81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73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83193-C48A-7096-0057-BD507A0C3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steps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3CDC7-BED7-FC9C-667B-6D21311B5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362200"/>
            <a:ext cx="10018713" cy="4333875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Current Model Structure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Parsing Data to get rid of background noise from multi-instrument songs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N-gram similarity comparison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Expanding the Depth of the model and tweaking hyperparameters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with different new dataset found after I finished the model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Model Restructure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to Transformer Model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 song title and instrument with notes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a combination of the datasets found so far</a:t>
            </a:r>
          </a:p>
        </p:txBody>
      </p:sp>
    </p:spTree>
    <p:extLst>
      <p:ext uri="{BB962C8B-B14F-4D97-AF65-F5344CB8AC3E}">
        <p14:creationId xmlns:p14="http://schemas.microsoft.com/office/powerpoint/2010/main" val="1210970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0396-7270-5431-0AAC-6F1F6BF11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Link With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6B991-C6FE-7D6B-C95C-6223CB61D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https://github.com/DChells/CPSC-393-Project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6140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2267</TotalTime>
  <Words>230</Words>
  <Application>Microsoft Office PowerPoint</Application>
  <PresentationFormat>Widescreen</PresentationFormat>
  <Paragraphs>48</Paragraphs>
  <Slides>10</Slides>
  <Notes>0</Notes>
  <HiddenSlides>0</HiddenSlides>
  <MMClips>3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Corbel</vt:lpstr>
      <vt:lpstr>Times New Roman</vt:lpstr>
      <vt:lpstr>Parallax</vt:lpstr>
      <vt:lpstr>Acrobat Document</vt:lpstr>
      <vt:lpstr>Music Generation</vt:lpstr>
      <vt:lpstr>Project Explanation</vt:lpstr>
      <vt:lpstr>State of the Art Solution</vt:lpstr>
      <vt:lpstr>Dataset Explanation</vt:lpstr>
      <vt:lpstr>Data Preprocessing</vt:lpstr>
      <vt:lpstr>Model Layout</vt:lpstr>
      <vt:lpstr>Results</vt:lpstr>
      <vt:lpstr>Future steps for improvement</vt:lpstr>
      <vt:lpstr>GitHub Link With References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Generation</dc:title>
  <dc:creator>Daniel</dc:creator>
  <cp:lastModifiedBy>Daniel</cp:lastModifiedBy>
  <cp:revision>89</cp:revision>
  <dcterms:created xsi:type="dcterms:W3CDTF">2022-05-08T13:16:58Z</dcterms:created>
  <dcterms:modified xsi:type="dcterms:W3CDTF">2022-05-22T02:18:07Z</dcterms:modified>
</cp:coreProperties>
</file>

<file path=docProps/thumbnail.jpeg>
</file>